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2475" y="3155950"/>
            <a:ext cx="30670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79150" cy="4965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17860" y="190817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9405" y="4155440"/>
            <a:ext cx="192024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2850" y="4726305"/>
            <a:ext cx="113093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3470" y="5304790"/>
            <a:ext cx="103314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28415" y="5876290"/>
            <a:ext cx="182816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9645" y="5876290"/>
            <a:ext cx="60706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390650"/>
            <a:ext cx="10979150" cy="4076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60765" y="2516505"/>
            <a:ext cx="51562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73285" y="2516505"/>
            <a:ext cx="57531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1720" y="3054350"/>
            <a:ext cx="523240" cy="4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4070" y="4895850"/>
            <a:ext cx="46355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57325"/>
            <a:ext cx="10953750" cy="3943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51830" y="4305935"/>
            <a:ext cx="317627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44565" y="4884420"/>
            <a:ext cx="83121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